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2DA9"/>
    <a:srgbClr val="F3F0F9"/>
    <a:srgbClr val="00AAA7"/>
    <a:srgbClr val="01032A"/>
    <a:srgbClr val="F3AB91"/>
    <a:srgbClr val="6600CC"/>
    <a:srgbClr val="9900CC"/>
    <a:srgbClr val="CC00FF"/>
    <a:srgbClr val="4F2CA8"/>
    <a:srgbClr val="FFC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56"/>
  </p:normalViewPr>
  <p:slideViewPr>
    <p:cSldViewPr snapToGrid="0" snapToObjects="1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E5401-1E13-4C47-A408-5292BDFA2121}" type="datetimeFigureOut">
              <a:rPr lang="en-AU" smtClean="0"/>
              <a:t>23/06/2017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74DAF-4B96-4C47-BFC9-8A74A4EF53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9773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0FBF-0F72-44FB-9808-55B424B27802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0321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 i="0">
                <a:solidFill>
                  <a:srgbClr val="FFC001"/>
                </a:solidFill>
                <a:latin typeface="Gotham HTF" charset="0"/>
                <a:ea typeface="Gotham HTF" charset="0"/>
                <a:cs typeface="Gotham HTF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C13-B8D3-7F49-9A46-F8B2799FADA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8DD3-A8EB-A441-BED6-36145611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C13-B8D3-7F49-9A46-F8B2799FADA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8DD3-A8EB-A441-BED6-36145611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C13-B8D3-7F49-9A46-F8B2799FADA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8DD3-A8EB-A441-BED6-36145611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>
                <a:latin typeface="Gotham HTF" charset="0"/>
                <a:ea typeface="Gotham HTF" charset="0"/>
                <a:cs typeface="Gotham HTF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C13-B8D3-7F49-9A46-F8B2799FADA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8DD3-A8EB-A441-BED6-36145611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F2CA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C13-B8D3-7F49-9A46-F8B2799FADA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8DD3-A8EB-A441-BED6-36145611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C13-B8D3-7F49-9A46-F8B2799FADA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8DD3-A8EB-A441-BED6-36145611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8212" y="365125"/>
            <a:ext cx="937717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C13-B8D3-7F49-9A46-F8B2799FADA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8DD3-A8EB-A441-BED6-36145611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C13-B8D3-7F49-9A46-F8B2799FADA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8DD3-A8EB-A441-BED6-36145611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C13-B8D3-7F49-9A46-F8B2799FADA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8DD3-A8EB-A441-BED6-36145611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70038"/>
            <a:ext cx="3932237" cy="947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17588"/>
            <a:ext cx="3932237" cy="3351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C13-B8D3-7F49-9A46-F8B2799FADA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8DD3-A8EB-A441-BED6-36145611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35952"/>
            <a:ext cx="3932237" cy="101674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52700"/>
            <a:ext cx="3932237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C13-B8D3-7F49-9A46-F8B2799FADA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8DD3-A8EB-A441-BED6-36145611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0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8818" y="365125"/>
            <a:ext cx="93749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E6C13-B8D3-7F49-9A46-F8B2799FADA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8DD3-A8EB-A441-BED6-36145611AC2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952899" cy="113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4F2CA8"/>
          </a:solidFill>
          <a:latin typeface="Gotham HTF" charset="0"/>
          <a:ea typeface="Gotham HTF" charset="0"/>
          <a:cs typeface="Gotham HTF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4F2CA8"/>
          </a:solidFill>
          <a:latin typeface="Gotham HTF Book" charset="0"/>
          <a:ea typeface="Gotham HTF Book" charset="0"/>
          <a:cs typeface="Gotham HTF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4F2CA8"/>
          </a:solidFill>
          <a:latin typeface="Gotham HTF Book" charset="0"/>
          <a:ea typeface="Gotham HTF Book" charset="0"/>
          <a:cs typeface="Gotham HTF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4F2CA8"/>
          </a:solidFill>
          <a:latin typeface="Gotham HTF Book" charset="0"/>
          <a:ea typeface="Gotham HTF Book" charset="0"/>
          <a:cs typeface="Gotham HTF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4F2CA8"/>
          </a:solidFill>
          <a:latin typeface="Gotham HTF Book" charset="0"/>
          <a:ea typeface="Gotham HTF Book" charset="0"/>
          <a:cs typeface="Gotham HTF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4F2CA8"/>
          </a:solidFill>
          <a:latin typeface="Gotham HTF Book" charset="0"/>
          <a:ea typeface="Gotham HTF Book" charset="0"/>
          <a:cs typeface="Gotham HTF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374" y="623933"/>
            <a:ext cx="8596668" cy="690744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Lucy Launch Steps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326708" y="1887974"/>
            <a:ext cx="10421852" cy="320316"/>
          </a:xfrm>
          <a:prstGeom prst="rect">
            <a:avLst/>
          </a:prstGeom>
          <a:solidFill>
            <a:srgbClr val="502DA9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1985340" y="2083988"/>
            <a:ext cx="0" cy="2095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78324" y="2075750"/>
            <a:ext cx="0" cy="2095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78625" y="2075750"/>
            <a:ext cx="0" cy="2095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068666" y="2078373"/>
            <a:ext cx="0" cy="2095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53412" y="2078373"/>
            <a:ext cx="0" cy="2095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54423" y="2078373"/>
            <a:ext cx="0" cy="2095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63164" y="1847473"/>
            <a:ext cx="444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latin typeface="+mj-lt"/>
              </a:rPr>
              <a:t>Day 1</a:t>
            </a:r>
            <a:endParaRPr lang="en-US" sz="105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52216" y="1841753"/>
            <a:ext cx="444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latin typeface="+mj-lt"/>
              </a:rPr>
              <a:t>Day 2</a:t>
            </a:r>
            <a:endParaRPr lang="en-US" sz="900" dirty="0" smtClean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6117850" y="2078374"/>
            <a:ext cx="0" cy="2095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818151" y="2078374"/>
            <a:ext cx="0" cy="2095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491716" y="2080997"/>
            <a:ext cx="0" cy="2095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192938" y="2080997"/>
            <a:ext cx="0" cy="2095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869235" y="2080997"/>
            <a:ext cx="0" cy="2095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9532660" y="2069421"/>
            <a:ext cx="0" cy="2095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883783" y="1847473"/>
            <a:ext cx="444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latin typeface="+mj-lt"/>
              </a:rPr>
              <a:t>Day 4</a:t>
            </a:r>
            <a:endParaRPr lang="en-US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271366" y="1838589"/>
            <a:ext cx="444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latin typeface="+mj-lt"/>
              </a:rPr>
              <a:t>Day 5</a:t>
            </a:r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647059" y="1831964"/>
            <a:ext cx="444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latin typeface="+mj-lt"/>
              </a:rPr>
              <a:t>Day 6</a:t>
            </a:r>
            <a:endParaRPr lang="en-US" dirty="0">
              <a:latin typeface="+mj-lt"/>
            </a:endParaRPr>
          </a:p>
        </p:txBody>
      </p:sp>
      <p:sp>
        <p:nvSpPr>
          <p:cNvPr id="44" name="Pentagon 43"/>
          <p:cNvSpPr/>
          <p:nvPr/>
        </p:nvSpPr>
        <p:spPr>
          <a:xfrm>
            <a:off x="1318469" y="2305010"/>
            <a:ext cx="1039720" cy="406154"/>
          </a:xfrm>
          <a:prstGeom prst="homePlate">
            <a:avLst/>
          </a:prstGeom>
          <a:solidFill>
            <a:schemeClr val="bg1"/>
          </a:solidFill>
          <a:ln>
            <a:solidFill>
              <a:srgbClr val="010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300" dirty="0" smtClean="0">
                <a:solidFill>
                  <a:schemeClr val="tx1"/>
                </a:solidFill>
              </a:rPr>
              <a:t>1: </a:t>
            </a:r>
            <a:r>
              <a:rPr lang="en-AU" sz="1300" dirty="0" smtClean="0">
                <a:solidFill>
                  <a:schemeClr val="tx1"/>
                </a:solidFill>
              </a:rPr>
              <a:t>Proposal</a:t>
            </a:r>
            <a:endParaRPr lang="en-AU" sz="1300" dirty="0">
              <a:solidFill>
                <a:schemeClr val="tx1"/>
              </a:solidFill>
            </a:endParaRPr>
          </a:p>
        </p:txBody>
      </p:sp>
      <p:sp>
        <p:nvSpPr>
          <p:cNvPr id="46" name="Pentagon 45"/>
          <p:cNvSpPr/>
          <p:nvPr/>
        </p:nvSpPr>
        <p:spPr>
          <a:xfrm>
            <a:off x="1985340" y="2806452"/>
            <a:ext cx="2718289" cy="283779"/>
          </a:xfrm>
          <a:prstGeom prst="homePlate">
            <a:avLst/>
          </a:prstGeom>
          <a:solidFill>
            <a:srgbClr val="F3AB91"/>
          </a:solidFill>
          <a:ln>
            <a:solidFill>
              <a:srgbClr val="010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300" dirty="0" smtClean="0">
                <a:solidFill>
                  <a:schemeClr val="tx1"/>
                </a:solidFill>
              </a:rPr>
              <a:t>2: Setup &amp; Assessment</a:t>
            </a:r>
            <a:endParaRPr lang="en-AU" sz="1300" dirty="0">
              <a:solidFill>
                <a:schemeClr val="tx1"/>
              </a:solidFill>
            </a:endParaRPr>
          </a:p>
        </p:txBody>
      </p:sp>
      <p:sp>
        <p:nvSpPr>
          <p:cNvPr id="48" name="Pentagon 47"/>
          <p:cNvSpPr/>
          <p:nvPr/>
        </p:nvSpPr>
        <p:spPr>
          <a:xfrm>
            <a:off x="5883783" y="3515257"/>
            <a:ext cx="2974755" cy="283779"/>
          </a:xfrm>
          <a:prstGeom prst="homePlate">
            <a:avLst/>
          </a:prstGeom>
          <a:solidFill>
            <a:srgbClr val="F3AB91"/>
          </a:solidFill>
          <a:ln>
            <a:solidFill>
              <a:srgbClr val="010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 smtClean="0">
                <a:solidFill>
                  <a:schemeClr val="tx1"/>
                </a:solidFill>
              </a:rPr>
              <a:t>5: </a:t>
            </a:r>
            <a:r>
              <a:rPr lang="en-AU" sz="1200" dirty="0" smtClean="0">
                <a:solidFill>
                  <a:schemeClr val="tx1"/>
                </a:solidFill>
              </a:rPr>
              <a:t>UAT Feedback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50" name="Pentagon 49"/>
          <p:cNvSpPr/>
          <p:nvPr/>
        </p:nvSpPr>
        <p:spPr>
          <a:xfrm>
            <a:off x="8869234" y="5220976"/>
            <a:ext cx="1301961" cy="283779"/>
          </a:xfrm>
          <a:prstGeom prst="homePlate">
            <a:avLst/>
          </a:prstGeom>
          <a:solidFill>
            <a:srgbClr val="502D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/>
              <a:t>6</a:t>
            </a:r>
            <a:r>
              <a:rPr lang="en-AU" sz="1200" dirty="0" smtClean="0"/>
              <a:t>: </a:t>
            </a:r>
            <a:r>
              <a:rPr lang="en-AU" sz="1300" dirty="0" smtClean="0"/>
              <a:t>Launch</a:t>
            </a:r>
            <a:endParaRPr lang="en-AU" sz="1300" dirty="0"/>
          </a:p>
        </p:txBody>
      </p:sp>
      <p:sp>
        <p:nvSpPr>
          <p:cNvPr id="4" name="Diamond 3"/>
          <p:cNvSpPr/>
          <p:nvPr/>
        </p:nvSpPr>
        <p:spPr>
          <a:xfrm>
            <a:off x="2562500" y="3186505"/>
            <a:ext cx="231648" cy="233821"/>
          </a:xfrm>
          <a:prstGeom prst="diamond">
            <a:avLst/>
          </a:prstGeom>
          <a:solidFill>
            <a:srgbClr val="01032A"/>
          </a:solidFill>
          <a:ln>
            <a:solidFill>
              <a:srgbClr val="010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Pentagon 38"/>
          <p:cNvSpPr/>
          <p:nvPr/>
        </p:nvSpPr>
        <p:spPr>
          <a:xfrm>
            <a:off x="2713352" y="3192549"/>
            <a:ext cx="2030106" cy="233982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ERP &amp; Mailbox Info Received</a:t>
            </a:r>
            <a:endParaRPr lang="en-A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Diamond 46"/>
          <p:cNvSpPr/>
          <p:nvPr/>
        </p:nvSpPr>
        <p:spPr>
          <a:xfrm>
            <a:off x="4627634" y="3186780"/>
            <a:ext cx="231648" cy="233821"/>
          </a:xfrm>
          <a:prstGeom prst="diamond">
            <a:avLst/>
          </a:prstGeom>
          <a:solidFill>
            <a:srgbClr val="01032A"/>
          </a:solidFill>
          <a:ln>
            <a:solidFill>
              <a:srgbClr val="010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Pentagon 52"/>
          <p:cNvSpPr/>
          <p:nvPr/>
        </p:nvSpPr>
        <p:spPr>
          <a:xfrm>
            <a:off x="4753412" y="3181776"/>
            <a:ext cx="1348245" cy="233982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Setup Complete  </a:t>
            </a:r>
          </a:p>
        </p:txBody>
      </p:sp>
      <p:sp>
        <p:nvSpPr>
          <p:cNvPr id="63" name="Pentagon 62"/>
          <p:cNvSpPr/>
          <p:nvPr/>
        </p:nvSpPr>
        <p:spPr>
          <a:xfrm>
            <a:off x="5443727" y="4563201"/>
            <a:ext cx="3106715" cy="283779"/>
          </a:xfrm>
          <a:prstGeom prst="homePlate">
            <a:avLst/>
          </a:prstGeom>
          <a:solidFill>
            <a:srgbClr val="00AAA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300" dirty="0" smtClean="0">
                <a:solidFill>
                  <a:schemeClr val="bg1"/>
                </a:solidFill>
              </a:rPr>
              <a:t>4: User Acceptance Testing</a:t>
            </a:r>
            <a:endParaRPr lang="en-AU" sz="1300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0658" y="1881090"/>
            <a:ext cx="1160430" cy="327199"/>
          </a:xfrm>
          <a:prstGeom prst="rect">
            <a:avLst/>
          </a:prstGeom>
          <a:solidFill>
            <a:srgbClr val="502D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/>
              <a:t>Resource Effort</a:t>
            </a:r>
            <a:endParaRPr lang="en-AU" sz="1100" dirty="0"/>
          </a:p>
        </p:txBody>
      </p:sp>
      <p:sp>
        <p:nvSpPr>
          <p:cNvPr id="68" name="Pentagon 67"/>
          <p:cNvSpPr/>
          <p:nvPr/>
        </p:nvSpPr>
        <p:spPr>
          <a:xfrm>
            <a:off x="80658" y="2412577"/>
            <a:ext cx="1631300" cy="1471130"/>
          </a:xfrm>
          <a:prstGeom prst="homePlate">
            <a:avLst/>
          </a:prstGeom>
          <a:solidFill>
            <a:srgbClr val="F3F0F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Lucy Team </a:t>
            </a:r>
            <a:r>
              <a:rPr lang="en-AU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n-AU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AU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High</a:t>
            </a:r>
          </a:p>
          <a:p>
            <a:r>
              <a:rPr lang="en-AU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Customer </a:t>
            </a:r>
            <a:r>
              <a:rPr lang="en-AU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en-AU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Low</a:t>
            </a:r>
            <a:endParaRPr lang="en-A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10171195" y="2069843"/>
            <a:ext cx="0" cy="1431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0728705" y="2083346"/>
            <a:ext cx="0" cy="1431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Pentagon 65"/>
          <p:cNvSpPr/>
          <p:nvPr/>
        </p:nvSpPr>
        <p:spPr>
          <a:xfrm>
            <a:off x="80658" y="4134609"/>
            <a:ext cx="1631300" cy="691612"/>
          </a:xfrm>
          <a:prstGeom prst="homePlate">
            <a:avLst/>
          </a:prstGeom>
          <a:solidFill>
            <a:srgbClr val="F3F0F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Lucy Team - Low </a:t>
            </a:r>
            <a:endParaRPr lang="en-A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AU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Customer - High</a:t>
            </a:r>
            <a:endParaRPr lang="en-A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165302" y="4017568"/>
            <a:ext cx="11305209" cy="14898"/>
          </a:xfrm>
          <a:prstGeom prst="line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65301" y="5026529"/>
            <a:ext cx="11305209" cy="14898"/>
          </a:xfrm>
          <a:prstGeom prst="line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1" name="Pentagon 70"/>
          <p:cNvSpPr/>
          <p:nvPr/>
        </p:nvSpPr>
        <p:spPr>
          <a:xfrm>
            <a:off x="80658" y="5135585"/>
            <a:ext cx="1631300" cy="454563"/>
          </a:xfrm>
          <a:prstGeom prst="homePlate">
            <a:avLst/>
          </a:prstGeom>
          <a:solidFill>
            <a:srgbClr val="F3F0F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Lucy Team - </a:t>
            </a:r>
            <a:r>
              <a:rPr lang="en-AU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Med</a:t>
            </a:r>
          </a:p>
          <a:p>
            <a:r>
              <a:rPr lang="en-AU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Customer - Med</a:t>
            </a:r>
            <a:endParaRPr lang="en-A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41902" y="1847977"/>
            <a:ext cx="444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latin typeface="+mj-lt"/>
              </a:rPr>
              <a:t>Day 3</a:t>
            </a:r>
            <a:endParaRPr lang="en-US" sz="9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949019" y="1839011"/>
            <a:ext cx="444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latin typeface="+mj-lt"/>
              </a:rPr>
              <a:t>Day 7</a:t>
            </a:r>
            <a:endParaRPr lang="en-US" dirty="0">
              <a:latin typeface="+mj-lt"/>
            </a:endParaRPr>
          </a:p>
        </p:txBody>
      </p:sp>
      <p:sp>
        <p:nvSpPr>
          <p:cNvPr id="75" name="Pentagon 74"/>
          <p:cNvSpPr/>
          <p:nvPr/>
        </p:nvSpPr>
        <p:spPr>
          <a:xfrm>
            <a:off x="10171194" y="5524399"/>
            <a:ext cx="1577365" cy="831951"/>
          </a:xfrm>
          <a:prstGeom prst="homePlate">
            <a:avLst/>
          </a:prstGeom>
          <a:solidFill>
            <a:schemeClr val="bg1"/>
          </a:solidFill>
          <a:ln>
            <a:solidFill>
              <a:srgbClr val="010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300" dirty="0" smtClean="0">
                <a:solidFill>
                  <a:schemeClr val="tx1"/>
                </a:solidFill>
              </a:rPr>
              <a:t>7: </a:t>
            </a:r>
            <a:r>
              <a:rPr lang="en-AU" sz="1300" dirty="0" smtClean="0">
                <a:solidFill>
                  <a:schemeClr val="tx1"/>
                </a:solidFill>
              </a:rPr>
              <a:t>Customer Success Program</a:t>
            </a:r>
            <a:endParaRPr lang="en-AU" sz="1300" dirty="0">
              <a:solidFill>
                <a:schemeClr val="tx1"/>
              </a:solidFill>
            </a:endParaRPr>
          </a:p>
        </p:txBody>
      </p:sp>
      <p:sp>
        <p:nvSpPr>
          <p:cNvPr id="76" name="Pentagon 75"/>
          <p:cNvSpPr/>
          <p:nvPr/>
        </p:nvSpPr>
        <p:spPr>
          <a:xfrm>
            <a:off x="4749760" y="4165173"/>
            <a:ext cx="1134024" cy="283779"/>
          </a:xfrm>
          <a:prstGeom prst="homePlate">
            <a:avLst/>
          </a:prstGeom>
          <a:solidFill>
            <a:srgbClr val="00AAA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300" dirty="0" smtClean="0">
                <a:solidFill>
                  <a:schemeClr val="bg1"/>
                </a:solidFill>
              </a:rPr>
              <a:t>3: Training</a:t>
            </a:r>
            <a:endParaRPr lang="en-AU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64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60F6E1E-AA13-8246-A411-E991FC764DF0}" vid="{953BFC3B-0DED-F64C-B5B9-C23624AF5C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lucy-onboarding-timeline</Template>
  <TotalTime>4058</TotalTime>
  <Words>76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HTF</vt:lpstr>
      <vt:lpstr>Gotham HTF Book</vt:lpstr>
      <vt:lpstr>Office Theme</vt:lpstr>
      <vt:lpstr>Lucy Launch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Rasmussen</dc:creator>
  <cp:lastModifiedBy>Aaron Rasmussen</cp:lastModifiedBy>
  <cp:revision>6</cp:revision>
  <dcterms:created xsi:type="dcterms:W3CDTF">2017-06-23T04:20:24Z</dcterms:created>
  <dcterms:modified xsi:type="dcterms:W3CDTF">2017-06-25T23:58:25Z</dcterms:modified>
</cp:coreProperties>
</file>